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C43EAB-18D4-4573-AC3C-C724B6B38B85}"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43EAB-18D4-4573-AC3C-C724B6B38B85}"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43EAB-18D4-4573-AC3C-C724B6B38B85}"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43EAB-18D4-4573-AC3C-C724B6B38B85}"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43EAB-18D4-4573-AC3C-C724B6B38B85}"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C43EAB-18D4-4573-AC3C-C724B6B38B85}"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43EAB-18D4-4573-AC3C-C724B6B38B85}" type="datetimeFigureOut">
              <a:rPr lang="en-US" smtClean="0"/>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43EAB-18D4-4573-AC3C-C724B6B38B85}" type="datetimeFigureOut">
              <a:rPr lang="en-US" smtClean="0"/>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43EAB-18D4-4573-AC3C-C724B6B38B85}" type="datetimeFigureOut">
              <a:rPr lang="en-US" smtClean="0"/>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3885A-CE9E-4C83-A7C9-040C6CD496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43EAB-18D4-4573-AC3C-C724B6B38B85}"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3885A-CE9E-4C83-A7C9-040C6CD496C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7C43EAB-18D4-4573-AC3C-C724B6B38B85}" type="datetimeFigureOut">
              <a:rPr lang="en-US" smtClean="0"/>
              <a:t>1/24/2016</a:t>
            </a:fld>
            <a:endParaRPr lang="en-US"/>
          </a:p>
        </p:txBody>
      </p:sp>
      <p:sp>
        <p:nvSpPr>
          <p:cNvPr id="9" name="Slide Number Placeholder 8"/>
          <p:cNvSpPr>
            <a:spLocks noGrp="1"/>
          </p:cNvSpPr>
          <p:nvPr>
            <p:ph type="sldNum" sz="quarter" idx="11"/>
          </p:nvPr>
        </p:nvSpPr>
        <p:spPr/>
        <p:txBody>
          <a:bodyPr/>
          <a:lstStyle/>
          <a:p>
            <a:fld id="{1643885A-CE9E-4C83-A7C9-040C6CD496C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643885A-CE9E-4C83-A7C9-040C6CD496C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7C43EAB-18D4-4573-AC3C-C724B6B38B85}" type="datetimeFigureOut">
              <a:rPr lang="en-US" smtClean="0"/>
              <a:t>1/24/2016</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utahgrassrooots.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791199"/>
          </a:xfrm>
        </p:spPr>
        <p:txBody>
          <a:bodyPr>
            <a:noAutofit/>
          </a:bodyPr>
          <a:lstStyle/>
          <a:p>
            <a:pPr fontAlgn="base"/>
            <a:r>
              <a:rPr lang="en-US" sz="1600" b="1" dirty="0"/>
              <a:t>Sound Legislation Prompts</a:t>
            </a:r>
            <a:r>
              <a:rPr lang="en-US" sz="1100" dirty="0"/>
              <a:t/>
            </a:r>
            <a:br>
              <a:rPr lang="en-US" sz="1100" dirty="0"/>
            </a:br>
            <a:r>
              <a:rPr lang="en-US" sz="1100" b="1" dirty="0"/>
              <a:t> </a:t>
            </a:r>
            <a:r>
              <a:rPr lang="en-US" sz="1100" dirty="0"/>
              <a:t/>
            </a:r>
            <a:br>
              <a:rPr lang="en-US" sz="1100" dirty="0"/>
            </a:br>
            <a:r>
              <a:rPr lang="en-US" sz="1100" b="1" dirty="0"/>
              <a:t>BEFORE VOTING, ASK YOURSELF: Have I read and understand the bill, and DOES THIS LEGISLATIVE ACTION…</a:t>
            </a:r>
            <a:r>
              <a:rPr lang="en-US" sz="1100" dirty="0"/>
              <a:t/>
            </a:r>
            <a:br>
              <a:rPr lang="en-US" sz="1100" dirty="0"/>
            </a:br>
            <a:r>
              <a:rPr lang="en-US" sz="1100" b="1" dirty="0"/>
              <a:t> </a:t>
            </a:r>
            <a:r>
              <a:rPr lang="en-US" sz="1100" dirty="0"/>
              <a:t/>
            </a:r>
            <a:br>
              <a:rPr lang="en-US" sz="1100" dirty="0"/>
            </a:br>
            <a:r>
              <a:rPr lang="en-US" sz="1100" b="1" dirty="0"/>
              <a:t>Increase taxes or fees?</a:t>
            </a:r>
            <a:r>
              <a:rPr lang="en-US" sz="1100" dirty="0"/>
              <a:t/>
            </a:r>
            <a:br>
              <a:rPr lang="en-US" sz="1100" dirty="0"/>
            </a:br>
            <a:r>
              <a:rPr lang="en-US" sz="1100" b="1" dirty="0"/>
              <a:t> </a:t>
            </a:r>
            <a:r>
              <a:rPr lang="en-US" sz="1100" dirty="0"/>
              <a:t/>
            </a:r>
            <a:br>
              <a:rPr lang="en-US" sz="1100" dirty="0"/>
            </a:br>
            <a:r>
              <a:rPr lang="en-US" sz="1100" b="1" dirty="0"/>
              <a:t>Expand the role or size of government?</a:t>
            </a:r>
            <a:r>
              <a:rPr lang="en-US" sz="1100" dirty="0"/>
              <a:t/>
            </a:r>
            <a:br>
              <a:rPr lang="en-US" sz="1100" dirty="0"/>
            </a:br>
            <a:r>
              <a:rPr lang="en-US" sz="1100" b="1" dirty="0"/>
              <a:t> </a:t>
            </a:r>
            <a:r>
              <a:rPr lang="en-US" sz="1100" dirty="0"/>
              <a:t/>
            </a:r>
            <a:br>
              <a:rPr lang="en-US" sz="1100" dirty="0"/>
            </a:br>
            <a:r>
              <a:rPr lang="en-US" sz="1100" b="1" dirty="0"/>
              <a:t>Create more dependency on government?</a:t>
            </a:r>
            <a:r>
              <a:rPr lang="en-US" sz="1100" dirty="0"/>
              <a:t/>
            </a:r>
            <a:br>
              <a:rPr lang="en-US" sz="1100" dirty="0"/>
            </a:br>
            <a:r>
              <a:rPr lang="en-US" sz="1100" b="1" dirty="0"/>
              <a:t> </a:t>
            </a:r>
            <a:r>
              <a:rPr lang="en-US" sz="1100" dirty="0"/>
              <a:t/>
            </a:r>
            <a:br>
              <a:rPr lang="en-US" sz="1100" dirty="0"/>
            </a:br>
            <a:r>
              <a:rPr lang="en-US" sz="1100" b="1" dirty="0"/>
              <a:t>Take away personal responsibility?</a:t>
            </a:r>
            <a:r>
              <a:rPr lang="en-US" sz="1100" dirty="0"/>
              <a:t/>
            </a:r>
            <a:br>
              <a:rPr lang="en-US" sz="1100" dirty="0"/>
            </a:br>
            <a:r>
              <a:rPr lang="en-US" sz="1100" b="1" dirty="0"/>
              <a:t> </a:t>
            </a:r>
            <a:r>
              <a:rPr lang="en-US" sz="1100" dirty="0"/>
              <a:t/>
            </a:r>
            <a:br>
              <a:rPr lang="en-US" sz="1100" dirty="0"/>
            </a:br>
            <a:r>
              <a:rPr lang="en-US" sz="1100" b="1" dirty="0"/>
              <a:t>Take away the rights of parents?</a:t>
            </a:r>
            <a:r>
              <a:rPr lang="en-US" sz="1100" dirty="0"/>
              <a:t/>
            </a:r>
            <a:br>
              <a:rPr lang="en-US" sz="1100" dirty="0"/>
            </a:br>
            <a:r>
              <a:rPr lang="en-US" sz="1100" b="1" dirty="0"/>
              <a:t> </a:t>
            </a:r>
            <a:r>
              <a:rPr lang="en-US" sz="1100" dirty="0"/>
              <a:t/>
            </a:r>
            <a:br>
              <a:rPr lang="en-US" sz="1100" dirty="0"/>
            </a:br>
            <a:r>
              <a:rPr lang="en-US" sz="1100" b="1" dirty="0"/>
              <a:t>Take away the right of individual choice?</a:t>
            </a:r>
            <a:r>
              <a:rPr lang="en-US" sz="1100" dirty="0"/>
              <a:t/>
            </a:r>
            <a:br>
              <a:rPr lang="en-US" sz="1100" dirty="0"/>
            </a:br>
            <a:r>
              <a:rPr lang="en-US" sz="1100" b="1" dirty="0"/>
              <a:t> </a:t>
            </a:r>
            <a:r>
              <a:rPr lang="en-US" sz="1100" dirty="0"/>
              <a:t/>
            </a:r>
            <a:br>
              <a:rPr lang="en-US" sz="1100" dirty="0"/>
            </a:br>
            <a:r>
              <a:rPr lang="en-US" sz="1100" b="1" dirty="0"/>
              <a:t>Stifle private prosperity?</a:t>
            </a:r>
            <a:r>
              <a:rPr lang="en-US" sz="1100" dirty="0"/>
              <a:t/>
            </a:r>
            <a:br>
              <a:rPr lang="en-US" sz="1100" dirty="0"/>
            </a:br>
            <a:r>
              <a:rPr lang="en-US" sz="1100" b="1" dirty="0"/>
              <a:t> </a:t>
            </a:r>
            <a:r>
              <a:rPr lang="en-US" sz="1100" dirty="0"/>
              <a:t/>
            </a:r>
            <a:br>
              <a:rPr lang="en-US" sz="1100" dirty="0"/>
            </a:br>
            <a:r>
              <a:rPr lang="en-US" sz="1100" b="1" dirty="0"/>
              <a:t>Contradict the right to life</a:t>
            </a:r>
            <a:r>
              <a:rPr lang="en-US" sz="1100" b="1" dirty="0" smtClean="0"/>
              <a:t>?</a:t>
            </a:r>
            <a:r>
              <a:rPr lang="en-US" sz="1100" b="1" dirty="0"/>
              <a:t> </a:t>
            </a:r>
            <a:r>
              <a:rPr lang="en-US" sz="1100" b="1" dirty="0" smtClean="0"/>
              <a:t>“		 </a:t>
            </a:r>
            <a:r>
              <a:rPr lang="en-US" sz="1100" b="1" dirty="0"/>
              <a:t>In questions of power, let no more be heard of confidence in man, but bind him down from </a:t>
            </a:r>
            <a:r>
              <a:rPr lang="en-US" sz="1100" b="1" dirty="0" smtClean="0"/>
              <a:t>			by </a:t>
            </a:r>
            <a:r>
              <a:rPr lang="en-US" sz="1100" b="1" dirty="0"/>
              <a:t>the chains of the Constitution.” Thomas </a:t>
            </a:r>
            <a:r>
              <a:rPr lang="en-US" sz="1100" b="1" dirty="0" smtClean="0"/>
              <a:t>Jefferson</a:t>
            </a:r>
            <a:r>
              <a:rPr lang="en-US" sz="1100" dirty="0"/>
              <a:t/>
            </a:r>
            <a:br>
              <a:rPr lang="en-US" sz="1100" dirty="0"/>
            </a:br>
            <a:r>
              <a:rPr lang="en-US" sz="1100" b="1" dirty="0"/>
              <a:t>Erode private property rights?</a:t>
            </a:r>
            <a:r>
              <a:rPr lang="en-US" sz="1100" dirty="0"/>
              <a:t/>
            </a:r>
            <a:br>
              <a:rPr lang="en-US" sz="1100" dirty="0"/>
            </a:br>
            <a:r>
              <a:rPr lang="en-US" sz="1100" b="1" dirty="0"/>
              <a:t> </a:t>
            </a:r>
            <a:r>
              <a:rPr lang="en-US" sz="1100" dirty="0"/>
              <a:t/>
            </a:r>
            <a:br>
              <a:rPr lang="en-US" sz="1100" dirty="0"/>
            </a:br>
            <a:r>
              <a:rPr lang="en-US" sz="1100" b="1" dirty="0"/>
              <a:t>Create inequality under the law?</a:t>
            </a:r>
            <a:r>
              <a:rPr lang="en-US" sz="1100" dirty="0"/>
              <a:t/>
            </a:r>
            <a:br>
              <a:rPr lang="en-US" sz="1100" dirty="0"/>
            </a:br>
            <a:r>
              <a:rPr lang="en-US" sz="1100" b="1" dirty="0"/>
              <a:t> </a:t>
            </a:r>
            <a:r>
              <a:rPr lang="en-US" sz="1100" dirty="0"/>
              <a:t/>
            </a:r>
            <a:br>
              <a:rPr lang="en-US" sz="1100" dirty="0"/>
            </a:br>
            <a:r>
              <a:rPr lang="en-US" sz="1100" b="1" dirty="0"/>
              <a:t>Is this a possible violation of the U.S. and/or Utah Constitution?</a:t>
            </a:r>
            <a:r>
              <a:rPr lang="en-US" sz="1100" dirty="0"/>
              <a:t/>
            </a:r>
            <a:br>
              <a:rPr lang="en-US" sz="1100" dirty="0"/>
            </a:br>
            <a:r>
              <a:rPr lang="en-US" sz="1100" b="1" dirty="0"/>
              <a:t> </a:t>
            </a:r>
            <a:r>
              <a:rPr lang="en-US" sz="1100" dirty="0"/>
              <a:t/>
            </a:r>
            <a:br>
              <a:rPr lang="en-US" sz="1100" dirty="0"/>
            </a:br>
            <a:r>
              <a:rPr lang="en-US" sz="1100" b="1" dirty="0"/>
              <a:t>IF THE ANSWER IS YES TO ANY OF THE ABOVE, GRASSROOTS SUGGESTS A ‘NO’ VOTE.</a:t>
            </a:r>
            <a:r>
              <a:rPr lang="en-US" sz="1100" dirty="0"/>
              <a:t/>
            </a:r>
            <a:br>
              <a:rPr lang="en-US" sz="1100" dirty="0"/>
            </a:br>
            <a:r>
              <a:rPr lang="en-US" sz="1100" b="1" dirty="0"/>
              <a:t> </a:t>
            </a:r>
            <a:r>
              <a:rPr lang="en-US" sz="1100" dirty="0"/>
              <a:t/>
            </a:r>
            <a:br>
              <a:rPr lang="en-US" sz="1100" dirty="0"/>
            </a:br>
            <a:r>
              <a:rPr lang="en-US" sz="1100" b="1" u="sng" dirty="0" smtClean="0">
                <a:hlinkClick r:id="rId2"/>
              </a:rPr>
              <a:t>www.utahgrassrooots.org</a:t>
            </a:r>
            <a:r>
              <a:rPr lang="en-US" sz="1100" b="1" u="sng" dirty="0" smtClean="0"/>
              <a:t/>
            </a:r>
            <a:br>
              <a:rPr lang="en-US" sz="1100" b="1" u="sng" dirty="0" smtClean="0"/>
            </a:br>
            <a:r>
              <a:rPr lang="en-US" sz="1100" b="1" u="sng" dirty="0" smtClean="0"/>
              <a:t>801-574-9461</a:t>
            </a:r>
            <a:endParaRPr lang="en-US" sz="11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1786467"/>
            <a:ext cx="1964267" cy="1786647"/>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1012493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TotalTime>
  <Words>3</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Adjacency</vt:lpstr>
      <vt:lpstr>Sound Legislation Prompts   BEFORE VOTING, ASK YOURSELF: Have I read and understand the bill, and DOES THIS LEGISLATIVE ACTION…   Increase taxes or fees?   Expand the role or size of government?   Create more dependency on government?   Take away personal responsibility?   Take away the rights of parents?   Take away the right of individual choice?   Stifle private prosperity?   Contradict the right to life? “   In questions of power, let no more be heard of confidence in man, but bind him down from    by the chains of the Constitution.” Thomas Jefferson Erode private property rights?   Create inequality under the law?   Is this a possible violation of the U.S. and/or Utah Constitution?   IF THE ANSWER IS YES TO ANY OF THE ABOVE, GRASSROOTS SUGGESTS A ‘NO’ VOTE.   www.utahgrassrooots.org 801-574-9461</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 Legislation Prompts   BEFORE VOTING, ASK YOURSELF: Have I read and understand the bill, and DOES THIS LEGISLATIVE ACTION…   Increase taxes or fees?   Expand the role or size of government?   Create more dependency on government?   Take away personal responsibility?   Take away the rights of parents?   Take away the right of individual choice?   Stifle private prosperity?   Contradict the right to life?   Erode private property rights?   Create inequality under the law?   Is this a possible violation of the U.S. and/or Utah Constitution?   IF THE ANSWER IS YES TO ANY OF THE ABOVE, GRASSROOTS SUGGESTS A ‘NO’ VOTE.   www.utahgrassrooots.org 801-574-9461</dc:title>
  <dc:creator>Guymon</dc:creator>
  <cp:lastModifiedBy>Don Guymon</cp:lastModifiedBy>
  <cp:revision>2</cp:revision>
  <dcterms:created xsi:type="dcterms:W3CDTF">2015-01-26T01:18:15Z</dcterms:created>
  <dcterms:modified xsi:type="dcterms:W3CDTF">2016-01-24T23:10:10Z</dcterms:modified>
</cp:coreProperties>
</file>